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Relationship Id="rId16" Type="http://schemas.openxmlformats.org/officeDocument/2006/relationships/image" Target="../media/image246.png"/><Relationship Id="rId17" Type="http://schemas.openxmlformats.org/officeDocument/2006/relationships/image" Target="../media/image247.png"/><Relationship Id="rId18" Type="http://schemas.openxmlformats.org/officeDocument/2006/relationships/image" Target="../media/image24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6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29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Relationship Id="rId11" Type="http://schemas.openxmlformats.org/officeDocument/2006/relationships/image" Target="../media/image314.png"/><Relationship Id="rId12" Type="http://schemas.openxmlformats.org/officeDocument/2006/relationships/image" Target="../media/image315.png"/><Relationship Id="rId13" Type="http://schemas.openxmlformats.org/officeDocument/2006/relationships/image" Target="../media/image316.png"/><Relationship Id="rId14" Type="http://schemas.openxmlformats.org/officeDocument/2006/relationships/image" Target="../media/image31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34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356.png"/><Relationship Id="rId14" Type="http://schemas.openxmlformats.org/officeDocument/2006/relationships/image" Target="../media/image35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66.png"/><Relationship Id="rId11" Type="http://schemas.openxmlformats.org/officeDocument/2006/relationships/image" Target="../media/image367.png"/><Relationship Id="rId12" Type="http://schemas.openxmlformats.org/officeDocument/2006/relationships/image" Target="../media/image368.png"/><Relationship Id="rId13" Type="http://schemas.openxmlformats.org/officeDocument/2006/relationships/image" Target="../media/image369.png"/><Relationship Id="rId14" Type="http://schemas.openxmlformats.org/officeDocument/2006/relationships/image" Target="../media/image37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81.png"/><Relationship Id="rId13" Type="http://schemas.openxmlformats.org/officeDocument/2006/relationships/image" Target="../media/image38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388.png"/><Relationship Id="rId8" Type="http://schemas.openxmlformats.org/officeDocument/2006/relationships/image" Target="../media/image389.png"/><Relationship Id="rId9" Type="http://schemas.openxmlformats.org/officeDocument/2006/relationships/image" Target="../media/image39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4.png"/><Relationship Id="rId6" Type="http://schemas.openxmlformats.org/officeDocument/2006/relationships/image" Target="../media/image395.png"/><Relationship Id="rId7" Type="http://schemas.openxmlformats.org/officeDocument/2006/relationships/image" Target="../media/image396.png"/><Relationship Id="rId8" Type="http://schemas.openxmlformats.org/officeDocument/2006/relationships/image" Target="../media/image397.png"/><Relationship Id="rId9" Type="http://schemas.openxmlformats.org/officeDocument/2006/relationships/image" Target="../media/image39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Relationship Id="rId5" Type="http://schemas.openxmlformats.org/officeDocument/2006/relationships/image" Target="../media/image402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Relationship Id="rId9" Type="http://schemas.openxmlformats.org/officeDocument/2006/relationships/image" Target="../media/image429.png"/><Relationship Id="rId10" Type="http://schemas.openxmlformats.org/officeDocument/2006/relationships/image" Target="../media/image430.png"/><Relationship Id="rId11" Type="http://schemas.openxmlformats.org/officeDocument/2006/relationships/image" Target="../media/image43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438.png"/><Relationship Id="rId9" Type="http://schemas.openxmlformats.org/officeDocument/2006/relationships/image" Target="../media/image43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png"/><Relationship Id="rId6" Type="http://schemas.openxmlformats.org/officeDocument/2006/relationships/image" Target="../media/image452.png"/><Relationship Id="rId7" Type="http://schemas.openxmlformats.org/officeDocument/2006/relationships/image" Target="../media/image453.png"/><Relationship Id="rId8" Type="http://schemas.openxmlformats.org/officeDocument/2006/relationships/image" Target="../media/image454.png"/><Relationship Id="rId9" Type="http://schemas.openxmlformats.org/officeDocument/2006/relationships/image" Target="../media/image45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Relationship Id="rId9" Type="http://schemas.openxmlformats.org/officeDocument/2006/relationships/image" Target="../media/image463.png"/><Relationship Id="rId10" Type="http://schemas.openxmlformats.org/officeDocument/2006/relationships/image" Target="../media/image464.png"/><Relationship Id="rId11" Type="http://schemas.openxmlformats.org/officeDocument/2006/relationships/image" Target="../media/image46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png"/><Relationship Id="rId18" Type="http://schemas.openxmlformats.org/officeDocument/2006/relationships/image" Target="../media/image108.png"/><Relationship Id="rId19" Type="http://schemas.openxmlformats.org/officeDocument/2006/relationships/image" Target="../media/image10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113.png"/><Relationship Id="rId24" Type="http://schemas.openxmlformats.org/officeDocument/2006/relationships/image" Target="../media/image114.png"/><Relationship Id="rId25" Type="http://schemas.openxmlformats.org/officeDocument/2006/relationships/image" Target="../media/image115.png"/><Relationship Id="rId26" Type="http://schemas.openxmlformats.org/officeDocument/2006/relationships/image" Target="../media/image116.png"/><Relationship Id="rId27" Type="http://schemas.openxmlformats.org/officeDocument/2006/relationships/image" Target="../media/image117.png"/><Relationship Id="rId28" Type="http://schemas.openxmlformats.org/officeDocument/2006/relationships/image" Target="../media/image118.png"/><Relationship Id="rId29" Type="http://schemas.openxmlformats.org/officeDocument/2006/relationships/image" Target="../media/image119.png"/><Relationship Id="rId30" Type="http://schemas.openxmlformats.org/officeDocument/2006/relationships/image" Target="../media/image120.png"/><Relationship Id="rId31" Type="http://schemas.openxmlformats.org/officeDocument/2006/relationships/image" Target="../media/image12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Relationship Id="rId18" Type="http://schemas.openxmlformats.org/officeDocument/2006/relationships/image" Target="../media/image138.png"/><Relationship Id="rId19" Type="http://schemas.openxmlformats.org/officeDocument/2006/relationships/image" Target="../media/image139.png"/><Relationship Id="rId20" Type="http://schemas.openxmlformats.org/officeDocument/2006/relationships/image" Target="../media/image140.png"/><Relationship Id="rId21" Type="http://schemas.openxmlformats.org/officeDocument/2006/relationships/image" Target="../media/image141.png"/><Relationship Id="rId22" Type="http://schemas.openxmlformats.org/officeDocument/2006/relationships/image" Target="../media/image142.png"/><Relationship Id="rId23" Type="http://schemas.openxmlformats.org/officeDocument/2006/relationships/image" Target="../media/image143.png"/><Relationship Id="rId24" Type="http://schemas.openxmlformats.org/officeDocument/2006/relationships/image" Target="../media/image144.png"/><Relationship Id="rId25" Type="http://schemas.openxmlformats.org/officeDocument/2006/relationships/image" Target="../media/image145.png"/><Relationship Id="rId26" Type="http://schemas.openxmlformats.org/officeDocument/2006/relationships/image" Target="../media/image146.png"/><Relationship Id="rId27" Type="http://schemas.openxmlformats.org/officeDocument/2006/relationships/image" Target="../media/image147.png"/><Relationship Id="rId28" Type="http://schemas.openxmlformats.org/officeDocument/2006/relationships/image" Target="../media/image148.png"/><Relationship Id="rId29" Type="http://schemas.openxmlformats.org/officeDocument/2006/relationships/image" Target="../media/image149.png"/><Relationship Id="rId30" Type="http://schemas.openxmlformats.org/officeDocument/2006/relationships/image" Target="../media/image15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5078" y="-3897098"/>
            <a:ext cx="18895869" cy="14182812"/>
            <a:chOff x="-305078" y="-3897098"/>
            <a:chExt cx="18895869" cy="14182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5078" y="-3897098"/>
              <a:ext cx="18895869" cy="14182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0757" y="1092538"/>
            <a:ext cx="2072865" cy="660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9156" y="4146038"/>
            <a:ext cx="11723594" cy="3096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1800" y="1336074"/>
            <a:ext cx="11648212" cy="28571"/>
            <a:chOff x="5351800" y="1336074"/>
            <a:chExt cx="11648212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1800" y="1336074"/>
              <a:ext cx="11648212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4868" y="7177773"/>
            <a:ext cx="8304347" cy="15458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194531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7978" y="1636388"/>
            <a:ext cx="2360678" cy="8203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178634" y="-416926"/>
            <a:ext cx="30485798" cy="11300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8265" y="8285714"/>
            <a:ext cx="789159" cy="486468"/>
            <a:chOff x="1648265" y="8285714"/>
            <a:chExt cx="789159" cy="4864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265" y="8285714"/>
              <a:ext cx="789159" cy="4864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3145" y="8285714"/>
            <a:ext cx="789159" cy="486468"/>
            <a:chOff x="2993145" y="8285714"/>
            <a:chExt cx="789159" cy="4864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3145" y="8285714"/>
              <a:ext cx="789159" cy="486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94427" y="8285714"/>
            <a:ext cx="789159" cy="486468"/>
            <a:chOff x="4294427" y="8285714"/>
            <a:chExt cx="789159" cy="4864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4427" y="8285714"/>
              <a:ext cx="789159" cy="4864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0059" y="8285714"/>
            <a:ext cx="789159" cy="486468"/>
            <a:chOff x="5610059" y="8285714"/>
            <a:chExt cx="789159" cy="4864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0059" y="8285714"/>
              <a:ext cx="789159" cy="48646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5057" y="8242507"/>
            <a:ext cx="795764" cy="5103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49938" y="8242507"/>
            <a:ext cx="805287" cy="5103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51217" y="8242510"/>
            <a:ext cx="786240" cy="5103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66849" y="8242510"/>
            <a:ext cx="805287" cy="51033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58857" y="9511238"/>
            <a:ext cx="1945400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8" y="1636387"/>
            <a:ext cx="3768803" cy="8966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048121" y="-564898"/>
            <a:ext cx="30440102" cy="1195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3035" y="1579245"/>
            <a:ext cx="2623555" cy="82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0283" y="2335694"/>
            <a:ext cx="14157813" cy="6698836"/>
            <a:chOff x="2080283" y="2335694"/>
            <a:chExt cx="14157813" cy="66988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0283" y="2335694"/>
              <a:ext cx="14157813" cy="66988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89681" y="1324271"/>
            <a:ext cx="4123592" cy="2933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718" y="5470397"/>
            <a:ext cx="4520469" cy="7878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326" y="4542987"/>
            <a:ext cx="1809346" cy="7307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354625"/>
            <a:ext cx="6171429" cy="3471429"/>
            <a:chOff x="6057143" y="1354625"/>
            <a:chExt cx="6171429" cy="34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1354625"/>
              <a:ext cx="6171429" cy="34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8863" y="7029294"/>
            <a:ext cx="3081224" cy="5507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34152" y="7646912"/>
            <a:ext cx="2154501" cy="5714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56506" y="6370135"/>
            <a:ext cx="2810948" cy="5507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9511238"/>
            <a:ext cx="1964448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2397" y="1665035"/>
            <a:ext cx="4612194" cy="874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54530" y="2369673"/>
            <a:ext cx="11776654" cy="6473385"/>
            <a:chOff x="3254530" y="2369673"/>
            <a:chExt cx="11776654" cy="6473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4530" y="2369673"/>
              <a:ext cx="11776654" cy="6473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6102" y="7917120"/>
            <a:ext cx="1463849" cy="1103731"/>
            <a:chOff x="3626102" y="7917120"/>
            <a:chExt cx="1463849" cy="11037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6102" y="7917120"/>
              <a:ext cx="1463849" cy="11037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2400" y="1665034"/>
            <a:ext cx="5046317" cy="874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28559" y="2740864"/>
            <a:ext cx="13451404" cy="6304702"/>
            <a:chOff x="2828559" y="2740864"/>
            <a:chExt cx="13451404" cy="63047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8559" y="2740864"/>
              <a:ext cx="13451404" cy="63047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2397" y="1273569"/>
            <a:ext cx="3565679" cy="8775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361705" y="-1166168"/>
            <a:ext cx="31009124" cy="136865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8978" y="1674483"/>
            <a:ext cx="4639478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12995" y="5098746"/>
            <a:ext cx="3095148" cy="27906"/>
            <a:chOff x="4612995" y="5098746"/>
            <a:chExt cx="3095148" cy="27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612995" y="5098746"/>
              <a:ext cx="3095148" cy="279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758" y="7360066"/>
            <a:ext cx="4576663" cy="6415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69055" y="7359869"/>
            <a:ext cx="4761670" cy="654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0187" y="3368480"/>
            <a:ext cx="4813433" cy="3572339"/>
            <a:chOff x="770187" y="3368480"/>
            <a:chExt cx="4813433" cy="35723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87" y="3368480"/>
              <a:ext cx="4813433" cy="35723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5546" y="7049612"/>
            <a:ext cx="4613760" cy="1792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56379" y="7109144"/>
            <a:ext cx="4632674" cy="1792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18244" y="3248778"/>
            <a:ext cx="4849226" cy="3727842"/>
            <a:chOff x="6718244" y="3248778"/>
            <a:chExt cx="4849226" cy="37278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8244" y="3248778"/>
              <a:ext cx="4849226" cy="3727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16905" y="5128571"/>
            <a:ext cx="3095148" cy="28571"/>
            <a:chOff x="10616905" y="5128571"/>
            <a:chExt cx="3095148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0616905" y="5128571"/>
              <a:ext cx="3095148" cy="285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71323" y="7359866"/>
            <a:ext cx="4424117" cy="9174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94110" y="3258664"/>
            <a:ext cx="4901967" cy="3768387"/>
            <a:chOff x="12794110" y="3258664"/>
            <a:chExt cx="4901967" cy="37683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94110" y="3258664"/>
              <a:ext cx="4901967" cy="376838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37974" y="7109146"/>
            <a:ext cx="4613760" cy="17928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8978" y="1674483"/>
            <a:ext cx="4639478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12995" y="5098746"/>
            <a:ext cx="3095148" cy="27906"/>
            <a:chOff x="4612995" y="5098746"/>
            <a:chExt cx="3095148" cy="27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612995" y="5098746"/>
              <a:ext cx="3095148" cy="279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758" y="7360063"/>
            <a:ext cx="3979625" cy="6510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69056" y="7359866"/>
            <a:ext cx="3749327" cy="6452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5546" y="7049612"/>
            <a:ext cx="4604236" cy="1792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6374" y="7109146"/>
            <a:ext cx="4630484" cy="1792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26428" y="5119048"/>
            <a:ext cx="3095148" cy="28571"/>
            <a:chOff x="10626428" y="5119048"/>
            <a:chExt cx="3095148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626428" y="5119048"/>
              <a:ext cx="3095148" cy="28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71323" y="7359866"/>
            <a:ext cx="4424584" cy="3919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37974" y="7109146"/>
            <a:ext cx="4613760" cy="1792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4419" y="3278936"/>
            <a:ext cx="4849226" cy="3727842"/>
            <a:chOff x="864419" y="3278936"/>
            <a:chExt cx="4849226" cy="37278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4419" y="3278936"/>
              <a:ext cx="4849226" cy="3727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7531" y="3278936"/>
            <a:ext cx="4910652" cy="3727842"/>
            <a:chOff x="6687531" y="3278936"/>
            <a:chExt cx="4910652" cy="37278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7531" y="3278936"/>
              <a:ext cx="4910652" cy="37278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9799" y="3278936"/>
            <a:ext cx="4910652" cy="3727842"/>
            <a:chOff x="12789799" y="3278936"/>
            <a:chExt cx="4910652" cy="37278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89799" y="3278936"/>
              <a:ext cx="4910652" cy="372784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718" y="5470397"/>
            <a:ext cx="4530012" cy="807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326" y="4542988"/>
            <a:ext cx="1809231" cy="7599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138543"/>
            <a:ext cx="6171429" cy="3471429"/>
            <a:chOff x="6057143" y="1138543"/>
            <a:chExt cx="6171429" cy="34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1138543"/>
              <a:ext cx="6171429" cy="34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7917" y="7030758"/>
            <a:ext cx="2144977" cy="5714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55098" y="6429573"/>
            <a:ext cx="2183072" cy="5714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55098" y="7592852"/>
            <a:ext cx="2671596" cy="5809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9511238"/>
            <a:ext cx="1983495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73145" y="3500449"/>
            <a:ext cx="2612975" cy="7038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7453" y="3481402"/>
            <a:ext cx="2776061" cy="7038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9938" y="3500449"/>
            <a:ext cx="3081613" cy="7133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33181" y="3481402"/>
            <a:ext cx="3053042" cy="703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0694" y="2889455"/>
            <a:ext cx="1384894" cy="5845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7286" y="2889455"/>
            <a:ext cx="1443351" cy="5845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5281" y="2889455"/>
            <a:ext cx="1443351" cy="584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37760" y="5480834"/>
            <a:ext cx="1793167" cy="5603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82090" y="4738972"/>
            <a:ext cx="3431195" cy="5603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68985" y="6246145"/>
            <a:ext cx="2557757" cy="5603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1765" y="5461787"/>
            <a:ext cx="3081224" cy="5507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818" y="992561"/>
            <a:ext cx="574936" cy="4606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68985" y="5503099"/>
            <a:ext cx="1931977" cy="5222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06408" y="4718434"/>
            <a:ext cx="2417767" cy="5222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48967" y="6915719"/>
            <a:ext cx="1831262" cy="5603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06411" y="6936868"/>
            <a:ext cx="1827262" cy="5126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21763" y="6272491"/>
            <a:ext cx="2154358" cy="5507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48437" y="5526656"/>
            <a:ext cx="2144834" cy="5507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48437" y="4707233"/>
            <a:ext cx="2182929" cy="5507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48437" y="6254633"/>
            <a:ext cx="2671672" cy="5603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41955" y="2889455"/>
            <a:ext cx="1443351" cy="5845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32366" y="6993305"/>
            <a:ext cx="1811729" cy="5507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747334" y="4716525"/>
            <a:ext cx="2605377" cy="5507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757554" y="6225192"/>
            <a:ext cx="2109957" cy="5412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958857" y="9511238"/>
            <a:ext cx="1992933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3420" y="7336696"/>
            <a:ext cx="2281425" cy="418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82821" y="2607273"/>
            <a:ext cx="4118615" cy="4384753"/>
            <a:chOff x="2682821" y="2607273"/>
            <a:chExt cx="4118615" cy="43847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2821" y="2607273"/>
              <a:ext cx="4118615" cy="43847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3430" y="7801306"/>
            <a:ext cx="3020234" cy="10159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83550" y="2607273"/>
            <a:ext cx="4118615" cy="4384753"/>
            <a:chOff x="7083550" y="2607273"/>
            <a:chExt cx="4118615" cy="43847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83550" y="2607273"/>
              <a:ext cx="4118615" cy="43847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64153" y="7336696"/>
            <a:ext cx="2023196" cy="418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25715" y="7801306"/>
            <a:ext cx="3682225" cy="437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07195" y="2607273"/>
            <a:ext cx="4118615" cy="4384753"/>
            <a:chOff x="11507195" y="2607273"/>
            <a:chExt cx="4118615" cy="43847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7195" y="2607273"/>
              <a:ext cx="4118615" cy="43847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87810" y="7336696"/>
            <a:ext cx="2023196" cy="4182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49334" y="7801306"/>
            <a:ext cx="3474015" cy="7170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55062" y="7613262"/>
            <a:ext cx="3103847" cy="6822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9049" y="7572296"/>
            <a:ext cx="2443644" cy="4563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07849" y="7553249"/>
            <a:ext cx="2114349" cy="399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6542" y="7575171"/>
            <a:ext cx="1765571" cy="3873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9049" y="7572296"/>
            <a:ext cx="2556787" cy="7075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07849" y="7553249"/>
            <a:ext cx="2859120" cy="707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46396" y="4826921"/>
            <a:ext cx="1297028" cy="974730"/>
            <a:chOff x="11146396" y="4826921"/>
            <a:chExt cx="1297028" cy="9747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46396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8857" y="9511238"/>
            <a:ext cx="2002543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6586" y="7575167"/>
            <a:ext cx="2240752" cy="3873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31791" y="7572296"/>
            <a:ext cx="2871092" cy="7075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27391" y="7553249"/>
            <a:ext cx="3355425" cy="7170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8768" y="3124389"/>
            <a:ext cx="3791910" cy="4036937"/>
            <a:chOff x="9528768" y="3124389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8768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0580" y="3124389"/>
            <a:ext cx="3791910" cy="4036937"/>
            <a:chOff x="1290580" y="3124389"/>
            <a:chExt cx="3791910" cy="40369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63221" y="3124389"/>
            <a:ext cx="3791910" cy="4036937"/>
            <a:chOff x="5363221" y="3124389"/>
            <a:chExt cx="3791910" cy="4036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3221" y="3124389"/>
              <a:ext cx="3791910" cy="40369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28345" y="3124389"/>
            <a:ext cx="3791910" cy="4036937"/>
            <a:chOff x="13628345" y="3124389"/>
            <a:chExt cx="3791910" cy="40369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8345" y="3124389"/>
              <a:ext cx="3791910" cy="40369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8915" y="7458010"/>
            <a:ext cx="2474272" cy="4039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92578" y="7496106"/>
            <a:ext cx="3522730" cy="4563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51563" y="7458010"/>
            <a:ext cx="2474272" cy="4039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2433" y="7458010"/>
            <a:ext cx="2474272" cy="4039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6586" y="7575167"/>
            <a:ext cx="2202123" cy="3873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31791" y="7572296"/>
            <a:ext cx="2871092" cy="7075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27391" y="7553249"/>
            <a:ext cx="3304777" cy="7170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55062" y="7613262"/>
            <a:ext cx="2444533" cy="6346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9049" y="7572296"/>
            <a:ext cx="1883282" cy="6884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07849" y="7553249"/>
            <a:ext cx="2289854" cy="418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05645" y="1636388"/>
            <a:ext cx="2117744" cy="8742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0658" y="5391126"/>
            <a:ext cx="4167036" cy="5508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5253" y="5808764"/>
            <a:ext cx="12576797" cy="4262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2485" y="3857806"/>
            <a:ext cx="1916408" cy="5127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5253" y="4275444"/>
            <a:ext cx="14411682" cy="4072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182" y="6879498"/>
            <a:ext cx="2536722" cy="5841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3368" y="7297132"/>
            <a:ext cx="8199673" cy="6813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8503" y="1636388"/>
            <a:ext cx="4166858" cy="9116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18975" y="3032827"/>
            <a:ext cx="10047765" cy="4220061"/>
            <a:chOff x="4118975" y="3032827"/>
            <a:chExt cx="10047765" cy="42200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8975" y="3032827"/>
              <a:ext cx="10047765" cy="42200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374" y="7645269"/>
            <a:ext cx="8921140" cy="3398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5645" y="1636388"/>
            <a:ext cx="1862697" cy="8742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959" y="2983581"/>
            <a:ext cx="8257065" cy="61199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8024" y="2983581"/>
            <a:ext cx="8493636" cy="56558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83495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0835" y="5527535"/>
            <a:ext cx="4530012" cy="7980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8539" y="4752509"/>
            <a:ext cx="1750279" cy="772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05464" y="7019609"/>
            <a:ext cx="1853139" cy="5809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45185" y="6445966"/>
            <a:ext cx="3642754" cy="614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43356" y="1564149"/>
            <a:ext cx="6171429" cy="3471429"/>
            <a:chOff x="6243356" y="1564149"/>
            <a:chExt cx="6171429" cy="34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3356" y="1564149"/>
              <a:ext cx="6171429" cy="34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05468" y="7521192"/>
            <a:ext cx="1872186" cy="5809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9511238"/>
            <a:ext cx="1992933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295" y="992561"/>
            <a:ext cx="774669" cy="4028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0952" y="1230182"/>
            <a:ext cx="12723810" cy="7825351"/>
            <a:chOff x="2780952" y="1230182"/>
            <a:chExt cx="12723810" cy="78253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0952" y="1230182"/>
              <a:ext cx="12723810" cy="78253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24451" y="2885401"/>
            <a:ext cx="7732162" cy="55675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24105" y="589779"/>
            <a:ext cx="28533924" cy="110762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2828284"/>
            <a:ext cx="12924760" cy="509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956614" y="2743951"/>
            <a:ext cx="28533924" cy="69237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3494950"/>
            <a:ext cx="13072294" cy="509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2002543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956614" y="2055312"/>
            <a:ext cx="28533924" cy="57869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2723875"/>
            <a:ext cx="9999999" cy="5004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2835" y="6646470"/>
            <a:ext cx="303024" cy="11238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97786" y="8015114"/>
            <a:ext cx="3772313" cy="3159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24105" y="1281858"/>
            <a:ext cx="28533924" cy="83079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2828284"/>
            <a:ext cx="9707313" cy="5004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24105" y="380255"/>
            <a:ext cx="28533924" cy="110762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2618760"/>
            <a:ext cx="9936122" cy="509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24105" y="726295"/>
            <a:ext cx="28533924" cy="96920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2618760"/>
            <a:ext cx="9674399" cy="5004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98821" y="2026271"/>
            <a:ext cx="28533924" cy="41554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9198" y="2466379"/>
            <a:ext cx="10230189" cy="509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236916" y="4908477"/>
            <a:ext cx="28533924" cy="41786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9198" y="5327360"/>
            <a:ext cx="10006246" cy="5004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8149" y="3620165"/>
            <a:ext cx="3637658" cy="4687452"/>
            <a:chOff x="13408149" y="3620165"/>
            <a:chExt cx="3637658" cy="4687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8149" y="3620165"/>
              <a:ext cx="3637658" cy="4687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0341" y="3620165"/>
            <a:ext cx="3637658" cy="4687452"/>
            <a:chOff x="7430341" y="3620165"/>
            <a:chExt cx="3637658" cy="4687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0341" y="3620165"/>
              <a:ext cx="3637658" cy="46874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1044" y="3620165"/>
            <a:ext cx="3637658" cy="4687452"/>
            <a:chOff x="1311044" y="3620165"/>
            <a:chExt cx="3637658" cy="46874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044" y="3620165"/>
              <a:ext cx="3637658" cy="46874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5994" y="3316432"/>
            <a:ext cx="3307758" cy="607467"/>
            <a:chOff x="1475994" y="3316432"/>
            <a:chExt cx="3307758" cy="6074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994" y="3316432"/>
              <a:ext cx="3307758" cy="6074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7020" y="3419849"/>
            <a:ext cx="2107063" cy="4420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8978" y="1636387"/>
            <a:ext cx="5299107" cy="9116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95291" y="3316432"/>
            <a:ext cx="3307758" cy="607467"/>
            <a:chOff x="7595291" y="3316432"/>
            <a:chExt cx="3307758" cy="6074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5291" y="3316432"/>
              <a:ext cx="3307758" cy="607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73099" y="3316432"/>
            <a:ext cx="3307758" cy="607467"/>
            <a:chOff x="13573099" y="3316432"/>
            <a:chExt cx="3307758" cy="6074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73099" y="3316432"/>
              <a:ext cx="3307758" cy="6074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46315" y="3442972"/>
            <a:ext cx="1853168" cy="4277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24096" y="3416601"/>
            <a:ext cx="1834120" cy="42773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58861" y="5591800"/>
            <a:ext cx="1211671" cy="4776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23917" y="6105653"/>
            <a:ext cx="2545275" cy="7108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47053" y="6842745"/>
            <a:ext cx="1558347" cy="4776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16403" y="5611576"/>
            <a:ext cx="2144540" cy="4659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40155" y="6648442"/>
            <a:ext cx="2681245" cy="4659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98779" y="6149788"/>
            <a:ext cx="2810733" cy="4407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57824" y="5313581"/>
            <a:ext cx="2134987" cy="9795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57824" y="6379186"/>
            <a:ext cx="2048387" cy="5742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57824" y="4708653"/>
            <a:ext cx="2101654" cy="57421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7490" y="4648107"/>
            <a:ext cx="3561646" cy="58169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488787" y="4648728"/>
            <a:ext cx="3568789" cy="58169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958857" y="9511238"/>
            <a:ext cx="2021505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8820" y="5293886"/>
            <a:ext cx="5111236" cy="2220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4391544"/>
            <a:ext cx="5127780" cy="726456"/>
            <a:chOff x="9142857" y="4391544"/>
            <a:chExt cx="5127780" cy="7264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391544"/>
              <a:ext cx="5127780" cy="72645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29786" y="4560265"/>
            <a:ext cx="2843434" cy="427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7978" y="1636388"/>
            <a:ext cx="2689183" cy="9116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57454" y="2697468"/>
            <a:ext cx="5537982" cy="2983642"/>
            <a:chOff x="2857454" y="2697468"/>
            <a:chExt cx="5537982" cy="29836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7454" y="2697468"/>
              <a:ext cx="5537982" cy="298364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35048" y="9511238"/>
            <a:ext cx="316981" cy="5417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98039" y="7286338"/>
            <a:ext cx="5617522" cy="13029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7978" y="1636388"/>
            <a:ext cx="2689183" cy="9116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04370" y="2628926"/>
            <a:ext cx="6438487" cy="4519940"/>
            <a:chOff x="2704370" y="2628926"/>
            <a:chExt cx="6438487" cy="45199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04370" y="2628926"/>
              <a:ext cx="6438487" cy="45199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2421629"/>
            <a:ext cx="6361905" cy="4898022"/>
            <a:chOff x="9142857" y="2421629"/>
            <a:chExt cx="6361905" cy="48980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2421629"/>
              <a:ext cx="6361905" cy="48980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57320" y="7676801"/>
            <a:ext cx="5154825" cy="7527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58857" y="9511238"/>
            <a:ext cx="1992933" cy="4656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38095" y="2515808"/>
            <a:ext cx="7875269" cy="3229011"/>
            <a:chOff x="9238095" y="2515808"/>
            <a:chExt cx="7875269" cy="32290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8095" y="2515808"/>
              <a:ext cx="7875269" cy="322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2350" y="2515808"/>
            <a:ext cx="7875269" cy="3229011"/>
            <a:chOff x="1172350" y="2515808"/>
            <a:chExt cx="7875269" cy="32290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2350" y="2515808"/>
              <a:ext cx="7875269" cy="3229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7978" y="1636388"/>
            <a:ext cx="2681335" cy="8647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9524" y="2309460"/>
            <a:ext cx="2561366" cy="1102657"/>
            <a:chOff x="1009524" y="2309460"/>
            <a:chExt cx="2561366" cy="11026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524" y="2309460"/>
              <a:ext cx="2561366" cy="11026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9496" y="2611268"/>
            <a:ext cx="1945795" cy="531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0582" y="3136126"/>
            <a:ext cx="3616438" cy="734425"/>
            <a:chOff x="950582" y="3136126"/>
            <a:chExt cx="3616438" cy="7344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0582" y="3136126"/>
              <a:ext cx="3616438" cy="7344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678" y="3486603"/>
            <a:ext cx="3392594" cy="734425"/>
            <a:chOff x="948678" y="3486603"/>
            <a:chExt cx="3392594" cy="7344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678" y="3486603"/>
              <a:ext cx="3392594" cy="73442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5549" y="3267223"/>
            <a:ext cx="2811062" cy="8189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46803" y="2366603"/>
            <a:ext cx="3398308" cy="1102657"/>
            <a:chOff x="9046803" y="2366603"/>
            <a:chExt cx="3398308" cy="11026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46803" y="2366603"/>
              <a:ext cx="3398308" cy="11026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73334" y="2668411"/>
            <a:ext cx="2572919" cy="5405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61905" y="3193269"/>
            <a:ext cx="5378519" cy="734425"/>
            <a:chOff x="8761905" y="3193269"/>
            <a:chExt cx="5378519" cy="7344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61905" y="3193269"/>
              <a:ext cx="5378519" cy="7344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52518" y="3562793"/>
            <a:ext cx="3183070" cy="734425"/>
            <a:chOff x="9052518" y="3562793"/>
            <a:chExt cx="3183070" cy="7344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2518" y="3562793"/>
              <a:ext cx="3183070" cy="73442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78915" y="3324363"/>
            <a:ext cx="4144034" cy="8523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19048" y="5774474"/>
            <a:ext cx="7875269" cy="3229011"/>
            <a:chOff x="9219048" y="5774474"/>
            <a:chExt cx="7875269" cy="32290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19048" y="5774474"/>
              <a:ext cx="7875269" cy="32290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3303" y="5774474"/>
            <a:ext cx="7875269" cy="3229011"/>
            <a:chOff x="1153303" y="5774474"/>
            <a:chExt cx="7875269" cy="322901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3303" y="5774474"/>
              <a:ext cx="7875269" cy="32290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916" y="5568126"/>
            <a:ext cx="2970784" cy="1102657"/>
            <a:chOff x="923916" y="5568126"/>
            <a:chExt cx="2970784" cy="11026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3916" y="5568126"/>
              <a:ext cx="2970784" cy="110265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0449" y="5869934"/>
            <a:ext cx="2207395" cy="5405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71535" y="6394792"/>
            <a:ext cx="4788860" cy="734425"/>
            <a:chOff x="771535" y="6394792"/>
            <a:chExt cx="4788860" cy="73442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1535" y="6394792"/>
              <a:ext cx="4788860" cy="7344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9630" y="6745269"/>
            <a:ext cx="4180355" cy="734425"/>
            <a:chOff x="929630" y="6745269"/>
            <a:chExt cx="4180355" cy="73442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9630" y="6745269"/>
              <a:ext cx="4180355" cy="73442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6020" y="6525887"/>
            <a:ext cx="3776767" cy="8189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761905" y="5744818"/>
            <a:ext cx="4885714" cy="983107"/>
            <a:chOff x="8761905" y="5744818"/>
            <a:chExt cx="4885714" cy="98310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61905" y="5744818"/>
              <a:ext cx="4885714" cy="983107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444763" y="5927077"/>
            <a:ext cx="3603843" cy="54055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876190" y="6451935"/>
            <a:ext cx="4299539" cy="734425"/>
            <a:chOff x="8876190" y="6451935"/>
            <a:chExt cx="4299539" cy="73442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76190" y="6451935"/>
              <a:ext cx="4299539" cy="73442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876190" y="6773840"/>
            <a:ext cx="4559471" cy="864255"/>
            <a:chOff x="8876190" y="6773840"/>
            <a:chExt cx="4559471" cy="86425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76190" y="6773840"/>
              <a:ext cx="4559471" cy="86425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459868" y="6583030"/>
            <a:ext cx="3567538" cy="8284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7978" y="1636388"/>
            <a:ext cx="2746326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1044" y="2943975"/>
            <a:ext cx="3637658" cy="5363642"/>
            <a:chOff x="1311044" y="2943975"/>
            <a:chExt cx="3637658" cy="53636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044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5994" y="2640241"/>
            <a:ext cx="3307758" cy="607467"/>
            <a:chOff x="1475994" y="2640241"/>
            <a:chExt cx="3307758" cy="6074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994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7020" y="2743658"/>
            <a:ext cx="1947558" cy="427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89514" y="2943975"/>
            <a:ext cx="3637658" cy="5363642"/>
            <a:chOff x="5289514" y="2943975"/>
            <a:chExt cx="3637658" cy="53636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89514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4464" y="2640241"/>
            <a:ext cx="3307758" cy="607467"/>
            <a:chOff x="5454464" y="2640241"/>
            <a:chExt cx="3307758" cy="6074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4464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05487" y="2743658"/>
            <a:ext cx="2072015" cy="4277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91251" y="2943975"/>
            <a:ext cx="3637658" cy="5363642"/>
            <a:chOff x="9291251" y="2943975"/>
            <a:chExt cx="3637658" cy="53636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1251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56201" y="2640241"/>
            <a:ext cx="3307758" cy="607467"/>
            <a:chOff x="9456201" y="2640241"/>
            <a:chExt cx="3307758" cy="6074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56201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07239" y="2743658"/>
            <a:ext cx="2174196" cy="4182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269721" y="2943975"/>
            <a:ext cx="3637658" cy="5363642"/>
            <a:chOff x="13269721" y="2943975"/>
            <a:chExt cx="3637658" cy="53636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69721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34671" y="2640241"/>
            <a:ext cx="3307758" cy="607467"/>
            <a:chOff x="13434671" y="2640241"/>
            <a:chExt cx="3307758" cy="6074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34671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85715" y="2743658"/>
            <a:ext cx="1720682" cy="4182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0896" y="3784290"/>
            <a:ext cx="3577953" cy="1502740"/>
            <a:chOff x="1340896" y="3784290"/>
            <a:chExt cx="3577953" cy="15027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0896" y="3784290"/>
              <a:ext cx="3577953" cy="15027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48198" y="3289975"/>
            <a:ext cx="2120289" cy="1192662"/>
            <a:chOff x="6048198" y="3289975"/>
            <a:chExt cx="2120289" cy="119266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48198" y="3289975"/>
              <a:ext cx="2120289" cy="11926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9849" y="5903940"/>
            <a:ext cx="3360047" cy="528347"/>
            <a:chOff x="1449849" y="5903940"/>
            <a:chExt cx="3360047" cy="52834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9849" y="5903940"/>
              <a:ext cx="3360047" cy="5283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32750" y="3531312"/>
            <a:ext cx="2754660" cy="1430304"/>
            <a:chOff x="9732750" y="3531312"/>
            <a:chExt cx="2754660" cy="143030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32750" y="3531312"/>
              <a:ext cx="2754660" cy="14303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84824" y="5142857"/>
            <a:ext cx="2050513" cy="2050513"/>
            <a:chOff x="10084824" y="5142857"/>
            <a:chExt cx="2050513" cy="205051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84824" y="5142857"/>
              <a:ext cx="2050513" cy="20505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35978" y="6070203"/>
            <a:ext cx="2944728" cy="1961925"/>
            <a:chOff x="5635978" y="6070203"/>
            <a:chExt cx="2944728" cy="196192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35978" y="6070203"/>
              <a:ext cx="2944728" cy="19619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36011" y="5625796"/>
            <a:ext cx="2905077" cy="1129349"/>
            <a:chOff x="13636011" y="5625796"/>
            <a:chExt cx="2905077" cy="112934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36011" y="5625796"/>
              <a:ext cx="2905077" cy="11293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48949" y="3643036"/>
            <a:ext cx="1679202" cy="1679202"/>
            <a:chOff x="14248949" y="3643036"/>
            <a:chExt cx="1679202" cy="16792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48949" y="3643036"/>
              <a:ext cx="1679202" cy="16792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47213" y="5578580"/>
            <a:ext cx="1661130" cy="784053"/>
            <a:chOff x="5447213" y="5578580"/>
            <a:chExt cx="1661130" cy="78405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47213" y="5578580"/>
              <a:ext cx="1661130" cy="78405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42897" y="4497276"/>
            <a:ext cx="2330890" cy="1489180"/>
            <a:chOff x="5942897" y="4497276"/>
            <a:chExt cx="2330890" cy="148918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42897" y="4497276"/>
              <a:ext cx="2330890" cy="148918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207942" y="5804966"/>
            <a:ext cx="1597404" cy="532468"/>
            <a:chOff x="7207942" y="5804966"/>
            <a:chExt cx="1597404" cy="53246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07942" y="5804966"/>
              <a:ext cx="1597404" cy="532468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958857" y="9511238"/>
            <a:ext cx="1992933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718" y="5318016"/>
            <a:ext cx="4520469" cy="7688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326" y="4542987"/>
            <a:ext cx="1809346" cy="7307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354625"/>
            <a:ext cx="6171429" cy="3471429"/>
            <a:chOff x="6057143" y="1354625"/>
            <a:chExt cx="6171429" cy="34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1354625"/>
              <a:ext cx="6171429" cy="34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40436" y="7446600"/>
            <a:ext cx="2557757" cy="5603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40436" y="6840252"/>
            <a:ext cx="1932129" cy="5428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40436" y="6299840"/>
            <a:ext cx="2417777" cy="5222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40439" y="8094896"/>
            <a:ext cx="1827262" cy="5126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9511238"/>
            <a:ext cx="1992933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8978" y="1636388"/>
            <a:ext cx="4300545" cy="8450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2014" y="2421629"/>
            <a:ext cx="15122272" cy="6677093"/>
            <a:chOff x="1792014" y="2421629"/>
            <a:chExt cx="15122272" cy="66770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2014" y="2421629"/>
              <a:ext cx="15122272" cy="6677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2023-02-01T15:34:29Z</dcterms:created>
  <dcterms:modified xsi:type="dcterms:W3CDTF">2023-02-01T15:34:29Z</dcterms:modified>
</cp:coreProperties>
</file>